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9"/>
  </p:notesMasterIdLst>
  <p:handoutMasterIdLst>
    <p:handoutMasterId r:id="rId240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11" r:id="rId12"/>
    <p:sldId id="534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649" r:id="rId32"/>
    <p:sldId id="293" r:id="rId33"/>
    <p:sldId id="294" r:id="rId34"/>
    <p:sldId id="295" r:id="rId35"/>
    <p:sldId id="648" r:id="rId36"/>
    <p:sldId id="455" r:id="rId37"/>
    <p:sldId id="642" r:id="rId38"/>
    <p:sldId id="296" r:id="rId39"/>
    <p:sldId id="506" r:id="rId40"/>
    <p:sldId id="574" r:id="rId41"/>
    <p:sldId id="548" r:id="rId42"/>
    <p:sldId id="564" r:id="rId43"/>
    <p:sldId id="525" r:id="rId44"/>
    <p:sldId id="469" r:id="rId45"/>
    <p:sldId id="527" r:id="rId46"/>
    <p:sldId id="298" r:id="rId47"/>
    <p:sldId id="299" r:id="rId48"/>
    <p:sldId id="300" r:id="rId49"/>
    <p:sldId id="524" r:id="rId50"/>
    <p:sldId id="487" r:id="rId51"/>
    <p:sldId id="546" r:id="rId52"/>
    <p:sldId id="573" r:id="rId53"/>
    <p:sldId id="488" r:id="rId54"/>
    <p:sldId id="489" r:id="rId55"/>
    <p:sldId id="584" r:id="rId56"/>
    <p:sldId id="490" r:id="rId57"/>
    <p:sldId id="507" r:id="rId58"/>
    <p:sldId id="508" r:id="rId59"/>
    <p:sldId id="494" r:id="rId60"/>
    <p:sldId id="501" r:id="rId61"/>
    <p:sldId id="498" r:id="rId62"/>
    <p:sldId id="542" r:id="rId63"/>
    <p:sldId id="303" r:id="rId64"/>
    <p:sldId id="304" r:id="rId65"/>
    <p:sldId id="474" r:id="rId66"/>
    <p:sldId id="305" r:id="rId67"/>
    <p:sldId id="650" r:id="rId68"/>
    <p:sldId id="307" r:id="rId69"/>
    <p:sldId id="308" r:id="rId70"/>
    <p:sldId id="309" r:id="rId71"/>
    <p:sldId id="310" r:id="rId72"/>
    <p:sldId id="311" r:id="rId73"/>
    <p:sldId id="443" r:id="rId74"/>
    <p:sldId id="312" r:id="rId75"/>
    <p:sldId id="513" r:id="rId76"/>
    <p:sldId id="554" r:id="rId77"/>
    <p:sldId id="313" r:id="rId78"/>
    <p:sldId id="314" r:id="rId79"/>
    <p:sldId id="633" r:id="rId80"/>
    <p:sldId id="516" r:id="rId81"/>
    <p:sldId id="315" r:id="rId82"/>
    <p:sldId id="476" r:id="rId83"/>
    <p:sldId id="582" r:id="rId84"/>
    <p:sldId id="583" r:id="rId85"/>
    <p:sldId id="577" r:id="rId86"/>
    <p:sldId id="318" r:id="rId87"/>
    <p:sldId id="514" r:id="rId88"/>
    <p:sldId id="592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623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475" r:id="rId108"/>
    <p:sldId id="517" r:id="rId109"/>
    <p:sldId id="594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521" r:id="rId131"/>
    <p:sldId id="353" r:id="rId132"/>
    <p:sldId id="470" r:id="rId133"/>
    <p:sldId id="477" r:id="rId134"/>
    <p:sldId id="354" r:id="rId135"/>
    <p:sldId id="358" r:id="rId136"/>
    <p:sldId id="359" r:id="rId137"/>
    <p:sldId id="361" r:id="rId138"/>
    <p:sldId id="362" r:id="rId139"/>
    <p:sldId id="364" r:id="rId140"/>
    <p:sldId id="365" r:id="rId141"/>
    <p:sldId id="367" r:id="rId142"/>
    <p:sldId id="368" r:id="rId143"/>
    <p:sldId id="369" r:id="rId144"/>
    <p:sldId id="370" r:id="rId145"/>
    <p:sldId id="441" r:id="rId146"/>
    <p:sldId id="371" r:id="rId147"/>
    <p:sldId id="372" r:id="rId148"/>
    <p:sldId id="373" r:id="rId149"/>
    <p:sldId id="374" r:id="rId150"/>
    <p:sldId id="632" r:id="rId151"/>
    <p:sldId id="376" r:id="rId152"/>
    <p:sldId id="380" r:id="rId153"/>
    <p:sldId id="381" r:id="rId154"/>
    <p:sldId id="382" r:id="rId155"/>
    <p:sldId id="566" r:id="rId156"/>
    <p:sldId id="383" r:id="rId157"/>
    <p:sldId id="526" r:id="rId158"/>
    <p:sldId id="384" r:id="rId159"/>
    <p:sldId id="379" r:id="rId160"/>
    <p:sldId id="597" r:id="rId161"/>
    <p:sldId id="598" r:id="rId162"/>
    <p:sldId id="599" r:id="rId163"/>
    <p:sldId id="600" r:id="rId164"/>
    <p:sldId id="601" r:id="rId165"/>
    <p:sldId id="602" r:id="rId166"/>
    <p:sldId id="603" r:id="rId167"/>
    <p:sldId id="651" r:id="rId168"/>
    <p:sldId id="604" r:id="rId169"/>
    <p:sldId id="605" r:id="rId170"/>
    <p:sldId id="606" r:id="rId171"/>
    <p:sldId id="607" r:id="rId172"/>
    <p:sldId id="608" r:id="rId173"/>
    <p:sldId id="609" r:id="rId174"/>
    <p:sldId id="387" r:id="rId175"/>
    <p:sldId id="388" r:id="rId176"/>
    <p:sldId id="389" r:id="rId177"/>
    <p:sldId id="590" r:id="rId178"/>
    <p:sldId id="465" r:id="rId179"/>
    <p:sldId id="392" r:id="rId180"/>
    <p:sldId id="591" r:id="rId181"/>
    <p:sldId id="394" r:id="rId182"/>
    <p:sldId id="395" r:id="rId183"/>
    <p:sldId id="396" r:id="rId184"/>
    <p:sldId id="397" r:id="rId185"/>
    <p:sldId id="398" r:id="rId186"/>
    <p:sldId id="478" r:id="rId187"/>
    <p:sldId id="402" r:id="rId188"/>
    <p:sldId id="466" r:id="rId189"/>
    <p:sldId id="403" r:id="rId190"/>
    <p:sldId id="404" r:id="rId191"/>
    <p:sldId id="405" r:id="rId192"/>
    <p:sldId id="408" r:id="rId193"/>
    <p:sldId id="409" r:id="rId194"/>
    <p:sldId id="410" r:id="rId195"/>
    <p:sldId id="411" r:id="rId196"/>
    <p:sldId id="413" r:id="rId197"/>
    <p:sldId id="415" r:id="rId198"/>
    <p:sldId id="416" r:id="rId199"/>
    <p:sldId id="417" r:id="rId200"/>
    <p:sldId id="418" r:id="rId201"/>
    <p:sldId id="419" r:id="rId202"/>
    <p:sldId id="420" r:id="rId203"/>
    <p:sldId id="421" r:id="rId204"/>
    <p:sldId id="645" r:id="rId205"/>
    <p:sldId id="646" r:id="rId206"/>
    <p:sldId id="647" r:id="rId207"/>
    <p:sldId id="596" r:id="rId208"/>
    <p:sldId id="637" r:id="rId209"/>
    <p:sldId id="634" r:id="rId210"/>
    <p:sldId id="635" r:id="rId211"/>
    <p:sldId id="638" r:id="rId212"/>
    <p:sldId id="639" r:id="rId213"/>
    <p:sldId id="625" r:id="rId214"/>
    <p:sldId id="626" r:id="rId215"/>
    <p:sldId id="640" r:id="rId216"/>
    <p:sldId id="627" r:id="rId217"/>
    <p:sldId id="628" r:id="rId218"/>
    <p:sldId id="641" r:id="rId219"/>
    <p:sldId id="618" r:id="rId220"/>
    <p:sldId id="619" r:id="rId221"/>
    <p:sldId id="620" r:id="rId222"/>
    <p:sldId id="621" r:id="rId223"/>
    <p:sldId id="622" r:id="rId224"/>
    <p:sldId id="610" r:id="rId225"/>
    <p:sldId id="611" r:id="rId226"/>
    <p:sldId id="612" r:id="rId227"/>
    <p:sldId id="613" r:id="rId228"/>
    <p:sldId id="614" r:id="rId229"/>
    <p:sldId id="615" r:id="rId230"/>
    <p:sldId id="616" r:id="rId231"/>
    <p:sldId id="617" r:id="rId232"/>
    <p:sldId id="643" r:id="rId233"/>
    <p:sldId id="629" r:id="rId234"/>
    <p:sldId id="630" r:id="rId235"/>
    <p:sldId id="636" r:id="rId236"/>
    <p:sldId id="523" r:id="rId237"/>
    <p:sldId id="505" r:id="rId238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11"/>
            <p14:sldId id="534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649"/>
            <p14:sldId id="293"/>
            <p14:sldId id="294"/>
            <p14:sldId id="295"/>
            <p14:sldId id="648"/>
            <p14:sldId id="455"/>
            <p14:sldId id="642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650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51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 varScale="1">
        <p:scale>
          <a:sx n="92" d="100"/>
          <a:sy n="92" d="100"/>
        </p:scale>
        <p:origin x="19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5B157-B3F0-440D-9BEF-D491D619066F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D43E7C0A-23EF-4C18-AF78-D1D05233EC61}">
      <dgm:prSet phldrT="[Text]" custT="1"/>
      <dgm:spPr/>
      <dgm:t>
        <a:bodyPr/>
        <a:lstStyle/>
        <a:p>
          <a:r>
            <a:rPr lang="en-US" sz="1400" smtClean="0"/>
            <a:t>Compile Time</a:t>
          </a:r>
          <a:endParaRPr lang="en-US" sz="1400"/>
        </a:p>
      </dgm:t>
    </dgm:pt>
    <dgm:pt modelId="{D2C80B89-1211-4A04-B72F-3E96C584990E}" type="parTrans" cxnId="{55785202-551D-4743-AD1F-6A1F6F124690}">
      <dgm:prSet/>
      <dgm:spPr/>
      <dgm:t>
        <a:bodyPr/>
        <a:lstStyle/>
        <a:p>
          <a:endParaRPr lang="en-US"/>
        </a:p>
      </dgm:t>
    </dgm:pt>
    <dgm:pt modelId="{F01EDA59-06AF-4AA0-8079-E1DB4DA1B088}" type="sibTrans" cxnId="{55785202-551D-4743-AD1F-6A1F6F124690}">
      <dgm:prSet/>
      <dgm:spPr/>
      <dgm:t>
        <a:bodyPr/>
        <a:lstStyle/>
        <a:p>
          <a:endParaRPr lang="en-US"/>
        </a:p>
      </dgm:t>
    </dgm:pt>
    <dgm:pt modelId="{F6641B1B-0D6C-4282-BC40-48B88A47548D}">
      <dgm:prSet phldrT="[Text]" custT="1"/>
      <dgm:spPr/>
      <dgm:t>
        <a:bodyPr/>
        <a:lstStyle/>
        <a:p>
          <a:r>
            <a:rPr lang="en-US" sz="1400" smtClean="0"/>
            <a:t>Link Time</a:t>
          </a:r>
          <a:endParaRPr lang="en-US" sz="1400"/>
        </a:p>
      </dgm:t>
    </dgm:pt>
    <dgm:pt modelId="{29DACF74-A95B-4209-8A59-4804EDA7AA88}" type="parTrans" cxnId="{8BD95296-D1A8-49D0-80AB-59838EDBBBD3}">
      <dgm:prSet/>
      <dgm:spPr/>
      <dgm:t>
        <a:bodyPr/>
        <a:lstStyle/>
        <a:p>
          <a:endParaRPr lang="en-US"/>
        </a:p>
      </dgm:t>
    </dgm:pt>
    <dgm:pt modelId="{25583556-96B2-4B39-9472-90BDC971B2A2}" type="sibTrans" cxnId="{8BD95296-D1A8-49D0-80AB-59838EDBBBD3}">
      <dgm:prSet/>
      <dgm:spPr/>
      <dgm:t>
        <a:bodyPr/>
        <a:lstStyle/>
        <a:p>
          <a:endParaRPr lang="en-US"/>
        </a:p>
      </dgm:t>
    </dgm:pt>
    <dgm:pt modelId="{188D2C8A-B576-4C06-8483-F9BAD52CFB7E}">
      <dgm:prSet phldrT="[Text]" custT="1"/>
      <dgm:spPr/>
      <dgm:t>
        <a:bodyPr/>
        <a:lstStyle/>
        <a:p>
          <a:r>
            <a:rPr lang="en-US" sz="1400" smtClean="0"/>
            <a:t>Load Time</a:t>
          </a:r>
          <a:endParaRPr lang="en-US" sz="1400"/>
        </a:p>
      </dgm:t>
    </dgm:pt>
    <dgm:pt modelId="{ED5AE136-E2C1-445B-ABB1-ADA6AAD96F88}" type="parTrans" cxnId="{58318722-95A3-4C96-B4B3-9A5D9EB0557C}">
      <dgm:prSet/>
      <dgm:spPr/>
      <dgm:t>
        <a:bodyPr/>
        <a:lstStyle/>
        <a:p>
          <a:endParaRPr lang="en-US"/>
        </a:p>
      </dgm:t>
    </dgm:pt>
    <dgm:pt modelId="{3E297682-69C4-4274-9066-FCB131B76ADA}" type="sibTrans" cxnId="{58318722-95A3-4C96-B4B3-9A5D9EB0557C}">
      <dgm:prSet/>
      <dgm:spPr/>
      <dgm:t>
        <a:bodyPr/>
        <a:lstStyle/>
        <a:p>
          <a:endParaRPr lang="en-US"/>
        </a:p>
      </dgm:t>
    </dgm:pt>
    <dgm:pt modelId="{2FF95BBD-05DF-4204-A421-267C2EE231AA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Entwickler</a:t>
          </a:r>
          <a:endParaRPr lang="en-US" sz="1400"/>
        </a:p>
      </dgm:t>
    </dgm:pt>
    <dgm:pt modelId="{4762D58A-B84A-468C-BCC0-B944F55BEB35}" type="parTrans" cxnId="{A62197EB-620B-4B67-B7E3-6B3287B94DB8}">
      <dgm:prSet/>
      <dgm:spPr/>
      <dgm:t>
        <a:bodyPr/>
        <a:lstStyle/>
        <a:p>
          <a:endParaRPr lang="en-US"/>
        </a:p>
      </dgm:t>
    </dgm:pt>
    <dgm:pt modelId="{2C793561-3241-4125-96E7-AAB64C3C2FC6}" type="sibTrans" cxnId="{A62197EB-620B-4B67-B7E3-6B3287B94DB8}">
      <dgm:prSet/>
      <dgm:spPr/>
      <dgm:t>
        <a:bodyPr/>
        <a:lstStyle/>
        <a:p>
          <a:endParaRPr lang="en-US"/>
        </a:p>
      </dgm:t>
    </dgm:pt>
    <dgm:pt modelId="{86CB158F-AEFA-44E2-9246-DD45D055D04E}">
      <dgm:prSet phldrT="[Text]" custT="1"/>
      <dgm:spPr/>
      <dgm:t>
        <a:bodyPr/>
        <a:lstStyle/>
        <a:p>
          <a:r>
            <a:rPr lang="en-US" sz="1400" smtClean="0"/>
            <a:t>1x je </a:t>
          </a:r>
          <a:r>
            <a:rPr lang="de-DE" sz="1400" smtClean="0"/>
            <a:t>Übersetzungseinheit (c.-Datei)</a:t>
          </a:r>
          <a:endParaRPr lang="en-US" sz="1400"/>
        </a:p>
      </dgm:t>
    </dgm:pt>
    <dgm:pt modelId="{AB943230-6C42-4BC9-BE95-87FDFAE8E31C}" type="parTrans" cxnId="{EC8A01D9-E648-48BB-8151-51CB47DCBF47}">
      <dgm:prSet/>
      <dgm:spPr/>
      <dgm:t>
        <a:bodyPr/>
        <a:lstStyle/>
        <a:p>
          <a:endParaRPr lang="en-US"/>
        </a:p>
      </dgm:t>
    </dgm:pt>
    <dgm:pt modelId="{F6D12AA0-164B-4658-941D-8E0703A3DAD8}" type="sibTrans" cxnId="{EC8A01D9-E648-48BB-8151-51CB47DCBF47}">
      <dgm:prSet/>
      <dgm:spPr/>
      <dgm:t>
        <a:bodyPr/>
        <a:lstStyle/>
        <a:p>
          <a:endParaRPr lang="en-US"/>
        </a:p>
      </dgm:t>
    </dgm:pt>
    <dgm:pt modelId="{13511494-D021-4AC3-93B3-7E103E4AB85E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Entwickler</a:t>
          </a:r>
          <a:endParaRPr lang="en-US" sz="1400"/>
        </a:p>
      </dgm:t>
    </dgm:pt>
    <dgm:pt modelId="{8D1CDCE6-C5ED-4B4A-888C-67D1E4A34646}" type="parTrans" cxnId="{BD897F55-916D-4639-8AA8-A7F0C00642E7}">
      <dgm:prSet/>
      <dgm:spPr/>
      <dgm:t>
        <a:bodyPr/>
        <a:lstStyle/>
        <a:p>
          <a:endParaRPr lang="en-US"/>
        </a:p>
      </dgm:t>
    </dgm:pt>
    <dgm:pt modelId="{1E372920-E04C-4308-AEC4-63CCDDC7AEFD}" type="sibTrans" cxnId="{BD897F55-916D-4639-8AA8-A7F0C00642E7}">
      <dgm:prSet/>
      <dgm:spPr/>
      <dgm:t>
        <a:bodyPr/>
        <a:lstStyle/>
        <a:p>
          <a:endParaRPr lang="en-US"/>
        </a:p>
      </dgm:t>
    </dgm:pt>
    <dgm:pt modelId="{997870C5-660F-42DD-98E2-05553B31FBA0}">
      <dgm:prSet phldrT="[Text]" custT="1"/>
      <dgm:spPr/>
      <dgm:t>
        <a:bodyPr/>
        <a:lstStyle/>
        <a:p>
          <a:r>
            <a:rPr lang="de-DE" sz="1400" smtClean="0"/>
            <a:t>1x je Bauvorgang</a:t>
          </a:r>
          <a:endParaRPr lang="en-US" sz="1400"/>
        </a:p>
      </dgm:t>
    </dgm:pt>
    <dgm:pt modelId="{E1B5E77A-A6A8-421D-988C-43263F26694F}" type="parTrans" cxnId="{85437D2C-71A1-4592-82BC-F6F14CD93C22}">
      <dgm:prSet/>
      <dgm:spPr/>
      <dgm:t>
        <a:bodyPr/>
        <a:lstStyle/>
        <a:p>
          <a:endParaRPr lang="en-US"/>
        </a:p>
      </dgm:t>
    </dgm:pt>
    <dgm:pt modelId="{04A3E5D7-93C6-4FBD-89C9-B376938BEE2B}" type="sibTrans" cxnId="{85437D2C-71A1-4592-82BC-F6F14CD93C22}">
      <dgm:prSet/>
      <dgm:spPr/>
      <dgm:t>
        <a:bodyPr/>
        <a:lstStyle/>
        <a:p>
          <a:endParaRPr lang="en-US"/>
        </a:p>
      </dgm:t>
    </dgm:pt>
    <dgm:pt modelId="{7F5BFBD5-327A-4BA8-9D35-A774C64D5C48}">
      <dgm:prSet phldrT="[Text]" custT="1"/>
      <dgm:spPr/>
      <dgm:t>
        <a:bodyPr/>
        <a:lstStyle/>
        <a:p>
          <a:r>
            <a:rPr lang="en-US" sz="1400" b="1" smtClean="0"/>
            <a:t>Initiator</a:t>
          </a:r>
          <a:r>
            <a:rPr lang="en-US" sz="1400" smtClean="0"/>
            <a:t>: </a:t>
          </a:r>
          <a:r>
            <a:rPr lang="de-DE" sz="1400" smtClean="0"/>
            <a:t>Benutzer</a:t>
          </a:r>
          <a:endParaRPr lang="en-US" sz="1400"/>
        </a:p>
      </dgm:t>
    </dgm:pt>
    <dgm:pt modelId="{A1938702-2ADB-4E1E-8730-FC665294466F}" type="parTrans" cxnId="{78307114-A5DF-48D2-AA90-775415A2A0A4}">
      <dgm:prSet/>
      <dgm:spPr/>
      <dgm:t>
        <a:bodyPr/>
        <a:lstStyle/>
        <a:p>
          <a:endParaRPr lang="en-US"/>
        </a:p>
      </dgm:t>
    </dgm:pt>
    <dgm:pt modelId="{C5D1165D-8CD8-4937-AF86-B4D18794F665}" type="sibTrans" cxnId="{78307114-A5DF-48D2-AA90-775415A2A0A4}">
      <dgm:prSet/>
      <dgm:spPr/>
      <dgm:t>
        <a:bodyPr/>
        <a:lstStyle/>
        <a:p>
          <a:endParaRPr lang="en-US"/>
        </a:p>
      </dgm:t>
    </dgm:pt>
    <dgm:pt modelId="{D26C0E43-0859-4106-931E-FFF79BAA4B6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EFF026D2-F852-4545-85E6-2537C4F10AEC}" type="parTrans" cxnId="{00EDCC4D-81D4-4AF2-A554-B46F3854E2F8}">
      <dgm:prSet/>
      <dgm:spPr/>
      <dgm:t>
        <a:bodyPr/>
        <a:lstStyle/>
        <a:p>
          <a:endParaRPr lang="en-US"/>
        </a:p>
      </dgm:t>
    </dgm:pt>
    <dgm:pt modelId="{3D49E4C2-6AC7-44D3-87D8-AFCCFC84EF3E}" type="sibTrans" cxnId="{00EDCC4D-81D4-4AF2-A554-B46F3854E2F8}">
      <dgm:prSet/>
      <dgm:spPr/>
      <dgm:t>
        <a:bodyPr/>
        <a:lstStyle/>
        <a:p>
          <a:endParaRPr lang="en-US"/>
        </a:p>
      </dgm:t>
    </dgm:pt>
    <dgm:pt modelId="{4078C0AE-5629-4F99-81B0-33C008E08BC3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Compiler</a:t>
          </a:r>
          <a:endParaRPr lang="en-US" sz="1400"/>
        </a:p>
      </dgm:t>
    </dgm:pt>
    <dgm:pt modelId="{5EDCF9AF-1DBC-4364-B483-C334DDB184E3}" type="parTrans" cxnId="{C5FEBAA7-CC7A-4AFB-B55D-3CE5CBDD9224}">
      <dgm:prSet/>
      <dgm:spPr/>
      <dgm:t>
        <a:bodyPr/>
        <a:lstStyle/>
        <a:p>
          <a:endParaRPr lang="en-US"/>
        </a:p>
      </dgm:t>
    </dgm:pt>
    <dgm:pt modelId="{59800B22-AE84-4F5B-8DB1-1CD29DAB074F}" type="sibTrans" cxnId="{C5FEBAA7-CC7A-4AFB-B55D-3CE5CBDD9224}">
      <dgm:prSet/>
      <dgm:spPr/>
      <dgm:t>
        <a:bodyPr/>
        <a:lstStyle/>
        <a:p>
          <a:endParaRPr lang="en-US"/>
        </a:p>
      </dgm:t>
    </dgm:pt>
    <dgm:pt modelId="{B1539F09-110D-42FD-88F9-9D997FCB4F15}">
      <dgm:prSet phldrT="[Text]" custT="1"/>
      <dgm:spPr/>
      <dgm:t>
        <a:bodyPr/>
        <a:lstStyle/>
        <a:p>
          <a:r>
            <a:rPr lang="de-DE" sz="1400" b="1" smtClean="0"/>
            <a:t>Durchgeführt</a:t>
          </a:r>
          <a:r>
            <a:rPr lang="de-DE" sz="1400" smtClean="0"/>
            <a:t> mithilfe Betriebsystem</a:t>
          </a:r>
          <a:endParaRPr lang="en-US" sz="1400"/>
        </a:p>
      </dgm:t>
    </dgm:pt>
    <dgm:pt modelId="{F4C0CF48-26B0-483D-B980-42C6C7F3FDEC}" type="parTrans" cxnId="{31DC6A0F-860A-4979-858E-D0EFBFD4733F}">
      <dgm:prSet/>
      <dgm:spPr/>
      <dgm:t>
        <a:bodyPr/>
        <a:lstStyle/>
        <a:p>
          <a:endParaRPr lang="en-US"/>
        </a:p>
      </dgm:t>
    </dgm:pt>
    <dgm:pt modelId="{88661FCC-4D7C-4D74-A202-A1CC4DA3E9D6}" type="sibTrans" cxnId="{31DC6A0F-860A-4979-858E-D0EFBFD4733F}">
      <dgm:prSet/>
      <dgm:spPr/>
      <dgm:t>
        <a:bodyPr/>
        <a:lstStyle/>
        <a:p>
          <a:endParaRPr lang="en-US"/>
        </a:p>
      </dgm:t>
    </dgm:pt>
    <dgm:pt modelId="{7F80FE41-8DF1-4BDB-B266-0A79B4588F9C}" type="pres">
      <dgm:prSet presAssocID="{DFA5B157-B3F0-440D-9BEF-D491D619066F}" presName="Name0" presStyleCnt="0">
        <dgm:presLayoutVars>
          <dgm:dir/>
          <dgm:animLvl val="lvl"/>
          <dgm:resizeHandles val="exact"/>
        </dgm:presLayoutVars>
      </dgm:prSet>
      <dgm:spPr/>
    </dgm:pt>
    <dgm:pt modelId="{0FB20B28-A06B-4AC4-8782-F472B05A711C}" type="pres">
      <dgm:prSet presAssocID="{D43E7C0A-23EF-4C18-AF78-D1D05233EC61}" presName="composite" presStyleCnt="0"/>
      <dgm:spPr/>
    </dgm:pt>
    <dgm:pt modelId="{8BFEA447-5B3B-4FCE-B382-592AA6E3076F}" type="pres">
      <dgm:prSet presAssocID="{D43E7C0A-23EF-4C18-AF78-D1D05233EC61}" presName="parTx" presStyleLbl="node1" presStyleIdx="0" presStyleCnt="3" custLinFactNeighborX="3569" custLinFactNeighborY="-1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3B176-32A5-4A04-B3E5-A9BD2E32D2E9}" type="pres">
      <dgm:prSet presAssocID="{D43E7C0A-23EF-4C18-AF78-D1D05233EC61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43BED-E799-4073-B5F0-59951AC7533F}" type="pres">
      <dgm:prSet presAssocID="{F01EDA59-06AF-4AA0-8079-E1DB4DA1B088}" presName="space" presStyleCnt="0"/>
      <dgm:spPr/>
    </dgm:pt>
    <dgm:pt modelId="{B4D3403B-7DC1-496C-8226-3E8A9162DCA4}" type="pres">
      <dgm:prSet presAssocID="{F6641B1B-0D6C-4282-BC40-48B88A47548D}" presName="composite" presStyleCnt="0"/>
      <dgm:spPr/>
    </dgm:pt>
    <dgm:pt modelId="{E89C0B31-2CD3-4FF3-A1D1-7839C0207329}" type="pres">
      <dgm:prSet presAssocID="{F6641B1B-0D6C-4282-BC40-48B88A47548D}" presName="parTx" presStyleLbl="node1" presStyleIdx="1" presStyleCnt="3" custLinFactNeighborX="3478" custLinFactNeighborY="-13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789FF-C8B3-4F46-8636-3EADBB276318}" type="pres">
      <dgm:prSet presAssocID="{F6641B1B-0D6C-4282-BC40-48B88A47548D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944F6-33B6-4196-8AF6-96B521CD4AB0}" type="pres">
      <dgm:prSet presAssocID="{25583556-96B2-4B39-9472-90BDC971B2A2}" presName="space" presStyleCnt="0"/>
      <dgm:spPr/>
    </dgm:pt>
    <dgm:pt modelId="{124FF95A-9164-4467-83DB-15ED6EB93F6E}" type="pres">
      <dgm:prSet presAssocID="{188D2C8A-B576-4C06-8483-F9BAD52CFB7E}" presName="composite" presStyleCnt="0"/>
      <dgm:spPr/>
    </dgm:pt>
    <dgm:pt modelId="{ADB1D890-E7C7-489B-898A-6D66123374DA}" type="pres">
      <dgm:prSet presAssocID="{188D2C8A-B576-4C06-8483-F9BAD52CFB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67C99-F7B0-495C-A61B-ED3AD5818C9C}" type="pres">
      <dgm:prSet presAssocID="{188D2C8A-B576-4C06-8483-F9BAD52CFB7E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D95296-D1A8-49D0-80AB-59838EDBBBD3}" srcId="{DFA5B157-B3F0-440D-9BEF-D491D619066F}" destId="{F6641B1B-0D6C-4282-BC40-48B88A47548D}" srcOrd="1" destOrd="0" parTransId="{29DACF74-A95B-4209-8A59-4804EDA7AA88}" sibTransId="{25583556-96B2-4B39-9472-90BDC971B2A2}"/>
    <dgm:cxn modelId="{CA8692D4-F6C8-4149-AB4D-DF872365AB5B}" type="presOf" srcId="{13511494-D021-4AC3-93B3-7E103E4AB85E}" destId="{A86789FF-C8B3-4F46-8636-3EADBB276318}" srcOrd="0" destOrd="0" presId="urn:microsoft.com/office/officeart/2005/8/layout/chevron1"/>
    <dgm:cxn modelId="{1BFF6B40-CD4C-47EA-9FAA-E3CDC6981C3E}" type="presOf" srcId="{D43E7C0A-23EF-4C18-AF78-D1D05233EC61}" destId="{8BFEA447-5B3B-4FCE-B382-592AA6E3076F}" srcOrd="0" destOrd="0" presId="urn:microsoft.com/office/officeart/2005/8/layout/chevron1"/>
    <dgm:cxn modelId="{C5FEBAA7-CC7A-4AFB-B55D-3CE5CBDD9224}" srcId="{F6641B1B-0D6C-4282-BC40-48B88A47548D}" destId="{4078C0AE-5629-4F99-81B0-33C008E08BC3}" srcOrd="2" destOrd="0" parTransId="{5EDCF9AF-1DBC-4364-B483-C334DDB184E3}" sibTransId="{59800B22-AE84-4F5B-8DB1-1CD29DAB074F}"/>
    <dgm:cxn modelId="{1C9064CC-E099-4E7C-A3B4-D5668E1B11CF}" type="presOf" srcId="{DFA5B157-B3F0-440D-9BEF-D491D619066F}" destId="{7F80FE41-8DF1-4BDB-B266-0A79B4588F9C}" srcOrd="0" destOrd="0" presId="urn:microsoft.com/office/officeart/2005/8/layout/chevron1"/>
    <dgm:cxn modelId="{E38E8063-3A5C-4B16-A19C-C2393AFE1CFF}" type="presOf" srcId="{86CB158F-AEFA-44E2-9246-DD45D055D04E}" destId="{0503B176-32A5-4A04-B3E5-A9BD2E32D2E9}" srcOrd="0" destOrd="1" presId="urn:microsoft.com/office/officeart/2005/8/layout/chevron1"/>
    <dgm:cxn modelId="{78307114-A5DF-48D2-AA90-775415A2A0A4}" srcId="{188D2C8A-B576-4C06-8483-F9BAD52CFB7E}" destId="{7F5BFBD5-327A-4BA8-9D35-A774C64D5C48}" srcOrd="0" destOrd="0" parTransId="{A1938702-2ADB-4E1E-8730-FC665294466F}" sibTransId="{C5D1165D-8CD8-4937-AF86-B4D18794F665}"/>
    <dgm:cxn modelId="{00EDCC4D-81D4-4AF2-A554-B46F3854E2F8}" srcId="{D43E7C0A-23EF-4C18-AF78-D1D05233EC61}" destId="{D26C0E43-0859-4106-931E-FFF79BAA4B63}" srcOrd="2" destOrd="0" parTransId="{EFF026D2-F852-4545-85E6-2537C4F10AEC}" sibTransId="{3D49E4C2-6AC7-44D3-87D8-AFCCFC84EF3E}"/>
    <dgm:cxn modelId="{99DA7C63-26D2-4C5B-A0BA-E3DBD805248A}" type="presOf" srcId="{2FF95BBD-05DF-4204-A421-267C2EE231AA}" destId="{0503B176-32A5-4A04-B3E5-A9BD2E32D2E9}" srcOrd="0" destOrd="0" presId="urn:microsoft.com/office/officeart/2005/8/layout/chevron1"/>
    <dgm:cxn modelId="{86D752DF-392C-4A17-9615-6737B4EAF4B3}" type="presOf" srcId="{997870C5-660F-42DD-98E2-05553B31FBA0}" destId="{A86789FF-C8B3-4F46-8636-3EADBB276318}" srcOrd="0" destOrd="1" presId="urn:microsoft.com/office/officeart/2005/8/layout/chevron1"/>
    <dgm:cxn modelId="{3D790CDE-8EC7-4373-952F-9AA2EABC2D80}" type="presOf" srcId="{D26C0E43-0859-4106-931E-FFF79BAA4B63}" destId="{0503B176-32A5-4A04-B3E5-A9BD2E32D2E9}" srcOrd="0" destOrd="2" presId="urn:microsoft.com/office/officeart/2005/8/layout/chevron1"/>
    <dgm:cxn modelId="{55785202-551D-4743-AD1F-6A1F6F124690}" srcId="{DFA5B157-B3F0-440D-9BEF-D491D619066F}" destId="{D43E7C0A-23EF-4C18-AF78-D1D05233EC61}" srcOrd="0" destOrd="0" parTransId="{D2C80B89-1211-4A04-B72F-3E96C584990E}" sibTransId="{F01EDA59-06AF-4AA0-8079-E1DB4DA1B088}"/>
    <dgm:cxn modelId="{A62197EB-620B-4B67-B7E3-6B3287B94DB8}" srcId="{D43E7C0A-23EF-4C18-AF78-D1D05233EC61}" destId="{2FF95BBD-05DF-4204-A421-267C2EE231AA}" srcOrd="0" destOrd="0" parTransId="{4762D58A-B84A-468C-BCC0-B944F55BEB35}" sibTransId="{2C793561-3241-4125-96E7-AAB64C3C2FC6}"/>
    <dgm:cxn modelId="{BD897F55-916D-4639-8AA8-A7F0C00642E7}" srcId="{F6641B1B-0D6C-4282-BC40-48B88A47548D}" destId="{13511494-D021-4AC3-93B3-7E103E4AB85E}" srcOrd="0" destOrd="0" parTransId="{8D1CDCE6-C5ED-4B4A-888C-67D1E4A34646}" sibTransId="{1E372920-E04C-4308-AEC4-63CCDDC7AEFD}"/>
    <dgm:cxn modelId="{8784C03D-C8E9-44C2-A068-1A9818FC5DCE}" type="presOf" srcId="{188D2C8A-B576-4C06-8483-F9BAD52CFB7E}" destId="{ADB1D890-E7C7-489B-898A-6D66123374DA}" srcOrd="0" destOrd="0" presId="urn:microsoft.com/office/officeart/2005/8/layout/chevron1"/>
    <dgm:cxn modelId="{54E0F19E-171A-4ECD-8DB1-54A16C0306F8}" type="presOf" srcId="{B1539F09-110D-42FD-88F9-9D997FCB4F15}" destId="{E7867C99-F7B0-495C-A61B-ED3AD5818C9C}" srcOrd="0" destOrd="1" presId="urn:microsoft.com/office/officeart/2005/8/layout/chevron1"/>
    <dgm:cxn modelId="{58318722-95A3-4C96-B4B3-9A5D9EB0557C}" srcId="{DFA5B157-B3F0-440D-9BEF-D491D619066F}" destId="{188D2C8A-B576-4C06-8483-F9BAD52CFB7E}" srcOrd="2" destOrd="0" parTransId="{ED5AE136-E2C1-445B-ABB1-ADA6AAD96F88}" sibTransId="{3E297682-69C4-4274-9066-FCB131B76ADA}"/>
    <dgm:cxn modelId="{85437D2C-71A1-4592-82BC-F6F14CD93C22}" srcId="{F6641B1B-0D6C-4282-BC40-48B88A47548D}" destId="{997870C5-660F-42DD-98E2-05553B31FBA0}" srcOrd="1" destOrd="0" parTransId="{E1B5E77A-A6A8-421D-988C-43263F26694F}" sibTransId="{04A3E5D7-93C6-4FBD-89C9-B376938BEE2B}"/>
    <dgm:cxn modelId="{7756D623-1D9E-444A-B147-18CCA40847B1}" type="presOf" srcId="{4078C0AE-5629-4F99-81B0-33C008E08BC3}" destId="{A86789FF-C8B3-4F46-8636-3EADBB276318}" srcOrd="0" destOrd="2" presId="urn:microsoft.com/office/officeart/2005/8/layout/chevron1"/>
    <dgm:cxn modelId="{7B7E81A9-146A-4AD8-8C03-C684FA003579}" type="presOf" srcId="{F6641B1B-0D6C-4282-BC40-48B88A47548D}" destId="{E89C0B31-2CD3-4FF3-A1D1-7839C0207329}" srcOrd="0" destOrd="0" presId="urn:microsoft.com/office/officeart/2005/8/layout/chevron1"/>
    <dgm:cxn modelId="{31DC6A0F-860A-4979-858E-D0EFBFD4733F}" srcId="{188D2C8A-B576-4C06-8483-F9BAD52CFB7E}" destId="{B1539F09-110D-42FD-88F9-9D997FCB4F15}" srcOrd="1" destOrd="0" parTransId="{F4C0CF48-26B0-483D-B980-42C6C7F3FDEC}" sibTransId="{88661FCC-4D7C-4D74-A202-A1CC4DA3E9D6}"/>
    <dgm:cxn modelId="{EC8A01D9-E648-48BB-8151-51CB47DCBF47}" srcId="{D43E7C0A-23EF-4C18-AF78-D1D05233EC61}" destId="{86CB158F-AEFA-44E2-9246-DD45D055D04E}" srcOrd="1" destOrd="0" parTransId="{AB943230-6C42-4BC9-BE95-87FDFAE8E31C}" sibTransId="{F6D12AA0-164B-4658-941D-8E0703A3DAD8}"/>
    <dgm:cxn modelId="{F66809EC-3B34-4CBA-852D-5BD81BDA9554}" type="presOf" srcId="{7F5BFBD5-327A-4BA8-9D35-A774C64D5C48}" destId="{E7867C99-F7B0-495C-A61B-ED3AD5818C9C}" srcOrd="0" destOrd="0" presId="urn:microsoft.com/office/officeart/2005/8/layout/chevron1"/>
    <dgm:cxn modelId="{13BD5B6B-14D6-4FB6-8618-87F0416B9B70}" type="presParOf" srcId="{7F80FE41-8DF1-4BDB-B266-0A79B4588F9C}" destId="{0FB20B28-A06B-4AC4-8782-F472B05A711C}" srcOrd="0" destOrd="0" presId="urn:microsoft.com/office/officeart/2005/8/layout/chevron1"/>
    <dgm:cxn modelId="{28C3107F-DA19-4E4D-BE33-C3897CB97AD3}" type="presParOf" srcId="{0FB20B28-A06B-4AC4-8782-F472B05A711C}" destId="{8BFEA447-5B3B-4FCE-B382-592AA6E3076F}" srcOrd="0" destOrd="0" presId="urn:microsoft.com/office/officeart/2005/8/layout/chevron1"/>
    <dgm:cxn modelId="{60A86B01-ACA5-40BA-8E0D-87EB7A00D651}" type="presParOf" srcId="{0FB20B28-A06B-4AC4-8782-F472B05A711C}" destId="{0503B176-32A5-4A04-B3E5-A9BD2E32D2E9}" srcOrd="1" destOrd="0" presId="urn:microsoft.com/office/officeart/2005/8/layout/chevron1"/>
    <dgm:cxn modelId="{7E34C7FA-F89A-4396-87FA-C7702C81AE63}" type="presParOf" srcId="{7F80FE41-8DF1-4BDB-B266-0A79B4588F9C}" destId="{5A943BED-E799-4073-B5F0-59951AC7533F}" srcOrd="1" destOrd="0" presId="urn:microsoft.com/office/officeart/2005/8/layout/chevron1"/>
    <dgm:cxn modelId="{4F80F77E-B242-4D8E-9DC5-DC1900805C8A}" type="presParOf" srcId="{7F80FE41-8DF1-4BDB-B266-0A79B4588F9C}" destId="{B4D3403B-7DC1-496C-8226-3E8A9162DCA4}" srcOrd="2" destOrd="0" presId="urn:microsoft.com/office/officeart/2005/8/layout/chevron1"/>
    <dgm:cxn modelId="{78D920BE-0316-4B10-98CD-23CA77D362A5}" type="presParOf" srcId="{B4D3403B-7DC1-496C-8226-3E8A9162DCA4}" destId="{E89C0B31-2CD3-4FF3-A1D1-7839C0207329}" srcOrd="0" destOrd="0" presId="urn:microsoft.com/office/officeart/2005/8/layout/chevron1"/>
    <dgm:cxn modelId="{3C14FD5F-E7A7-4C60-BD07-162C0348837C}" type="presParOf" srcId="{B4D3403B-7DC1-496C-8226-3E8A9162DCA4}" destId="{A86789FF-C8B3-4F46-8636-3EADBB276318}" srcOrd="1" destOrd="0" presId="urn:microsoft.com/office/officeart/2005/8/layout/chevron1"/>
    <dgm:cxn modelId="{62B76E9E-D7BF-444D-8F7A-AE97D7E48EE8}" type="presParOf" srcId="{7F80FE41-8DF1-4BDB-B266-0A79B4588F9C}" destId="{5D6944F6-33B6-4196-8AF6-96B521CD4AB0}" srcOrd="3" destOrd="0" presId="urn:microsoft.com/office/officeart/2005/8/layout/chevron1"/>
    <dgm:cxn modelId="{257B7D20-D7B1-444B-8423-0DBFC4AE4D85}" type="presParOf" srcId="{7F80FE41-8DF1-4BDB-B266-0A79B4588F9C}" destId="{124FF95A-9164-4467-83DB-15ED6EB93F6E}" srcOrd="4" destOrd="0" presId="urn:microsoft.com/office/officeart/2005/8/layout/chevron1"/>
    <dgm:cxn modelId="{5DD7BFCF-2F6B-49D1-B4A0-C7CED0458D71}" type="presParOf" srcId="{124FF95A-9164-4467-83DB-15ED6EB93F6E}" destId="{ADB1D890-E7C7-489B-898A-6D66123374DA}" srcOrd="0" destOrd="0" presId="urn:microsoft.com/office/officeart/2005/8/layout/chevron1"/>
    <dgm:cxn modelId="{9E267B8F-4E99-4F17-AEB9-CB716B946FC6}" type="presParOf" srcId="{124FF95A-9164-4467-83DB-15ED6EB93F6E}" destId="{E7867C99-F7B0-495C-A61B-ED3AD5818C9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A447-5B3B-4FCE-B382-592AA6E3076F}">
      <dsp:nvSpPr>
        <dsp:cNvPr id="0" name=""/>
        <dsp:cNvSpPr/>
      </dsp:nvSpPr>
      <dsp:spPr>
        <a:xfrm>
          <a:off x="108047" y="3117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Compile Time</a:t>
          </a:r>
          <a:endParaRPr lang="en-US" sz="1400" kern="1200"/>
        </a:p>
      </dsp:txBody>
      <dsp:txXfrm>
        <a:off x="540047" y="31174"/>
        <a:ext cx="2123317" cy="864000"/>
      </dsp:txXfrm>
    </dsp:sp>
    <dsp:sp modelId="{0503B176-32A5-4A04-B3E5-A9BD2E32D2E9}">
      <dsp:nvSpPr>
        <dsp:cNvPr id="0" name=""/>
        <dsp:cNvSpPr/>
      </dsp:nvSpPr>
      <dsp:spPr>
        <a:xfrm>
          <a:off x="1429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1x je </a:t>
          </a:r>
          <a:r>
            <a:rPr lang="de-DE" sz="1400" kern="1200" smtClean="0"/>
            <a:t>Übersetzungseinheit (c.-Datei)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1429" y="1004159"/>
        <a:ext cx="2389854" cy="990000"/>
      </dsp:txXfrm>
    </dsp:sp>
    <dsp:sp modelId="{E89C0B31-2CD3-4FF3-A1D1-7839C0207329}">
      <dsp:nvSpPr>
        <dsp:cNvPr id="0" name=""/>
        <dsp:cNvSpPr/>
      </dsp:nvSpPr>
      <dsp:spPr>
        <a:xfrm>
          <a:off x="2876646" y="20434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Link Time</a:t>
          </a:r>
          <a:endParaRPr lang="en-US" sz="1400" kern="1200"/>
        </a:p>
      </dsp:txBody>
      <dsp:txXfrm>
        <a:off x="3308646" y="20434"/>
        <a:ext cx="2123317" cy="864000"/>
      </dsp:txXfrm>
    </dsp:sp>
    <dsp:sp modelId="{A86789FF-C8B3-4F46-8636-3EADBB276318}">
      <dsp:nvSpPr>
        <dsp:cNvPr id="0" name=""/>
        <dsp:cNvSpPr/>
      </dsp:nvSpPr>
      <dsp:spPr>
        <a:xfrm>
          <a:off x="2772747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Entwickler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smtClean="0"/>
            <a:t>1x je Bauvorgang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Compiler</a:t>
          </a:r>
          <a:endParaRPr lang="en-US" sz="1400" kern="1200"/>
        </a:p>
      </dsp:txBody>
      <dsp:txXfrm>
        <a:off x="2772747" y="1004159"/>
        <a:ext cx="2389854" cy="990000"/>
      </dsp:txXfrm>
    </dsp:sp>
    <dsp:sp modelId="{ADB1D890-E7C7-489B-898A-6D66123374DA}">
      <dsp:nvSpPr>
        <dsp:cNvPr id="0" name=""/>
        <dsp:cNvSpPr/>
      </dsp:nvSpPr>
      <dsp:spPr>
        <a:xfrm>
          <a:off x="5544065" y="32159"/>
          <a:ext cx="2987317" cy="864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Load Time</a:t>
          </a:r>
          <a:endParaRPr lang="en-US" sz="1400" kern="1200"/>
        </a:p>
      </dsp:txBody>
      <dsp:txXfrm>
        <a:off x="5976065" y="32159"/>
        <a:ext cx="2123317" cy="864000"/>
      </dsp:txXfrm>
    </dsp:sp>
    <dsp:sp modelId="{E7867C99-F7B0-495C-A61B-ED3AD5818C9C}">
      <dsp:nvSpPr>
        <dsp:cNvPr id="0" name=""/>
        <dsp:cNvSpPr/>
      </dsp:nvSpPr>
      <dsp:spPr>
        <a:xfrm>
          <a:off x="5544065" y="1004159"/>
          <a:ext cx="2389854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Initiator</a:t>
          </a:r>
          <a:r>
            <a:rPr lang="en-US" sz="1400" kern="1200" smtClean="0"/>
            <a:t>: </a:t>
          </a:r>
          <a:r>
            <a:rPr lang="de-DE" sz="1400" kern="1200" smtClean="0"/>
            <a:t>Benutzer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b="1" kern="1200" smtClean="0"/>
            <a:t>Durchgeführt</a:t>
          </a:r>
          <a:r>
            <a:rPr lang="de-DE" sz="1400" kern="1200" smtClean="0"/>
            <a:t> mithilfe Betriebsystem</a:t>
          </a:r>
          <a:endParaRPr lang="en-US" sz="1400" kern="1200"/>
        </a:p>
      </dsp:txBody>
      <dsp:txXfrm>
        <a:off x="5544065" y="1004159"/>
        <a:ext cx="23898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3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63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objdump</a:t>
            </a:r>
            <a:r>
              <a:rPr lang="de-DE" baseline="0" smtClean="0"/>
              <a:t> -a main.exe # For listing segment boundaries</a:t>
            </a:r>
          </a:p>
          <a:p>
            <a:r>
              <a:rPr lang="de-DE" smtClean="0"/>
              <a:t>nm main.exe # For listing symbols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9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71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131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2018-07-23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0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189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5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2018-07-30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ladedu.com/cpp/zum_mitnehmen/cpp_einf.pdf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fbim.fh-regensburg.de/~sce39014/pg1/pg1-skript.pdf" TargetMode="External"/><Relationship Id="rId12" Type="http://schemas.openxmlformats.org/officeDocument/2006/relationships/hyperlink" Target="http://bytesnobjects.dev.geekbetrieb.de/cpp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dv.ei.tum.de/lehre/grundkurs-c/" TargetMode="External"/><Relationship Id="rId11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://www.ldv.ei.tum.de/lehre/programmierpraktikum-c/" TargetMode="External"/><Relationship Id="rId10" Type="http://schemas.openxmlformats.org/officeDocument/2006/relationships/hyperlink" Target="http://www.cprogramming.com/" TargetMode="External"/><Relationship Id="rId4" Type="http://schemas.openxmlformats.org/officeDocument/2006/relationships/hyperlink" Target="http://www.electroons.com/8051/ebooks/expert%20C%20programming.pdf" TargetMode="External"/><Relationship Id="rId9" Type="http://schemas.openxmlformats.org/officeDocument/2006/relationships/hyperlink" Target="http://www.learncpp.com/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-Arbeitsblatt1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integer_liter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language/user_literal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www.boost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gm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can.tu-darmstadt.de/scripts/mgrqcgi?APPNAME=CampusNet&amp;PRGNAME=ACTION&amp;ARGUMENTS=-AtFOhaeEncC1ivr9IBvtLpzUWEciSIcUJ2eXT70DFQx.XL0fSo2SzX.P26rQxU-eyzxBMHwttCgUVvpdavgVznIB3kRKgqZqerEHHcP961GQciPk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Übunsmaterial: </a:t>
            </a:r>
            <a:r>
              <a:rPr lang="de-DE" noProof="0" smtClean="0"/>
              <a:t>Virtuelle </a:t>
            </a:r>
            <a:r>
              <a:rPr lang="de-DE" noProof="0" smtClean="0"/>
              <a:t>Maschine </a:t>
            </a:r>
            <a:r>
              <a:rPr lang="de-DE" noProof="0" smtClean="0"/>
              <a:t>importieren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smtClean="0"/>
              <a:t>Beschaffen der </a:t>
            </a:r>
            <a:r>
              <a:rPr lang="de-DE" b="1" noProof="0" smtClean="0"/>
              <a:t>VM</a:t>
            </a:r>
            <a:r>
              <a:rPr lang="de-DE" noProof="0" smtClean="0"/>
              <a:t> </a:t>
            </a:r>
            <a:r>
              <a:rPr lang="de-DE" noProof="0" smtClean="0"/>
              <a:t>(.ova-Datei, </a:t>
            </a:r>
            <a:r>
              <a:rPr lang="de-DE" b="0" noProof="0" smtClean="0"/>
              <a:t>URL</a:t>
            </a:r>
            <a:r>
              <a:rPr lang="de-DE" b="0" noProof="0" dirty="0" smtClean="0"/>
              <a:t>, User, PW: siehe </a:t>
            </a:r>
            <a:r>
              <a:rPr lang="de-DE" b="0" noProof="0" smtClean="0"/>
              <a:t>vorige </a:t>
            </a:r>
            <a:r>
              <a:rPr lang="de-DE" b="0" noProof="0" smtClean="0"/>
              <a:t>Folie, auf Pool-PCs bereits vorhanden)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praktikum2018_vXXXX.ova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smtClean="0">
                <a:solidFill>
                  <a:schemeClr val="accent2"/>
                </a:solidFill>
              </a:rPr>
              <a:t>WICHTIG </a:t>
            </a:r>
            <a:r>
              <a:rPr lang="de-DE" b="1" noProof="0" smtClean="0">
                <a:solidFill>
                  <a:schemeClr val="accent2"/>
                </a:solidFill>
              </a:rPr>
              <a:t>für Poolnutzer</a:t>
            </a:r>
            <a:r>
              <a:rPr lang="de-DE" noProof="0" smtClean="0"/>
              <a:t>: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</a:t>
            </a:r>
            <a:r>
              <a:rPr lang="de-DE" sz="1600" noProof="0" smtClean="0"/>
              <a:t>Ihr </a:t>
            </a:r>
            <a:r>
              <a:rPr lang="de-DE" sz="1600" noProof="0" smtClean="0"/>
              <a:t>die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</a:t>
            </a:r>
            <a:r>
              <a:rPr lang="de-DE" sz="1600" noProof="0" smtClean="0"/>
              <a:t>Beispiel: </a:t>
            </a:r>
            <a:r>
              <a:rPr lang="de-DE" sz="1600" b="1" noProof="0" smtClean="0"/>
              <a:t>C</a:t>
            </a:r>
            <a:r>
              <a:rPr lang="en-US" sz="1600" b="1"/>
              <a:t>:\</a:t>
            </a:r>
            <a:r>
              <a:rPr lang="en-US" sz="1600" b="1" smtClean="0"/>
              <a:t>vms\praktikum2018.vmdk</a:t>
            </a:r>
            <a:r>
              <a:rPr lang="de-DE" sz="1600" b="1" noProof="0" smtClean="0"/>
              <a:t/>
            </a:r>
            <a:br>
              <a:rPr lang="de-DE" sz="1600" b="1" noProof="0" smtClean="0"/>
            </a:br>
            <a:r>
              <a:rPr lang="de-DE" sz="1600" noProof="0" smtClean="0"/>
              <a:t>!! </a:t>
            </a:r>
            <a:r>
              <a:rPr lang="de-DE" sz="1600" noProof="0" smtClean="0"/>
              <a:t>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in eurem </a:t>
            </a:r>
            <a:r>
              <a:rPr lang="de-DE" sz="1600" b="1" noProof="0" smtClean="0"/>
              <a:t>Profil </a:t>
            </a:r>
            <a:r>
              <a:rPr lang="de-DE" sz="1600" noProof="0" smtClean="0"/>
              <a:t>gespeichert; sichert eure Ergebnisse!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Übungsmaterial: Aufgabenblatt</a:t>
            </a:r>
            <a:endParaRPr lang="de-DE" altLang="de-DE" noProof="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smtClean="0"/>
              <a:t>Aufgabenblatt – Ein </a:t>
            </a:r>
            <a:r>
              <a:rPr lang="de-DE" b="1" noProof="0" smtClean="0"/>
              <a:t>Dokument </a:t>
            </a:r>
            <a:r>
              <a:rPr lang="de-DE" b="1" noProof="0" smtClean="0"/>
              <a:t>mit allen Aufgaben </a:t>
            </a:r>
            <a:endParaRPr lang="de-DE" b="1" noProof="0" dirty="0" smtClean="0"/>
          </a:p>
          <a:p>
            <a:pPr lvl="2"/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[G] </a:t>
            </a:r>
            <a:r>
              <a:rPr lang="de-DE" noProof="0" smtClean="0"/>
              <a:t>C</a:t>
            </a:r>
            <a:r>
              <a:rPr lang="de-DE" noProof="0" dirty="0" smtClean="0"/>
              <a:t>++-Grundlagen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 </a:t>
            </a:r>
            <a:r>
              <a:rPr lang="de-DE" noProof="0" smtClean="0"/>
              <a:t>Speichermanagement </a:t>
            </a:r>
            <a:r>
              <a:rPr lang="de-DE" noProof="0" dirty="0" smtClean="0"/>
              <a:t>in C++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 </a:t>
            </a:r>
            <a:r>
              <a:rPr lang="de-DE" noProof="0" smtClean="0"/>
              <a:t>Objektorientierung </a:t>
            </a:r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 </a:t>
            </a:r>
            <a:r>
              <a:rPr lang="de-DE" noProof="0" smtClean="0"/>
              <a:t>Fortgeschrittene </a:t>
            </a:r>
            <a:r>
              <a:rPr lang="de-DE" noProof="0" dirty="0" smtClean="0"/>
              <a:t>Themen</a:t>
            </a:r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 </a:t>
            </a:r>
            <a:r>
              <a:rPr lang="de-DE" noProof="0" smtClean="0"/>
              <a:t>(</a:t>
            </a:r>
            <a:r>
              <a:rPr lang="de-DE" noProof="0" smtClean="0"/>
              <a:t>Embedded) </a:t>
            </a:r>
            <a:r>
              <a:rPr lang="de-DE" noProof="0" smtClean="0"/>
              <a:t>C-Programmierung</a:t>
            </a:r>
          </a:p>
          <a:p>
            <a:pPr lvl="2"/>
            <a:endParaRPr lang="de-DE" noProof="0" dirty="0" smtClean="0"/>
          </a:p>
          <a:p>
            <a:pPr lvl="2"/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[Z] </a:t>
            </a:r>
            <a:r>
              <a:rPr lang="de-DE" noProof="0" smtClean="0"/>
              <a:t>Zusatzaufgaben</a:t>
            </a:r>
            <a:r>
              <a:rPr lang="de-DE" noProof="0" smtClean="0"/>
              <a:t>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</a:t>
            </a:r>
            <a:r>
              <a:rPr lang="de-DE" noProof="0" smtClean="0"/>
              <a:t>implementieren und weitere optionale Aufgabe. Eine 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Objektorientierung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</a:t>
            </a:r>
            <a:r>
              <a:rPr lang="de-DE" altLang="de-DE"/>
              <a:t>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[O]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</a:t>
            </a:r>
            <a:r>
              <a:rPr lang="de-DE" altLang="de-DE" noProof="0" smtClean="0">
                <a:hlinkClick r:id="rId3"/>
              </a:rPr>
              <a:t>/</a:t>
            </a:r>
            <a:r>
              <a:rPr lang="de-DE" altLang="de-DE" noProof="0" smtClean="0"/>
              <a:t> )</a:t>
            </a:r>
          </a:p>
          <a:p>
            <a:r>
              <a:rPr lang="de-DE" altLang="de-DE"/>
              <a:t>Expert C Programming: Deep C Secrets, Peter van der Linden, Prentice Hall 1997 (frei verfügbar: </a:t>
            </a:r>
            <a:r>
              <a:rPr lang="de-DE" altLang="de-DE">
                <a:hlinkClick r:id="rId4"/>
              </a:rPr>
              <a:t>http://</a:t>
            </a:r>
            <a:r>
              <a:rPr lang="de-DE" altLang="de-DE" smtClean="0">
                <a:hlinkClick r:id="rId4"/>
              </a:rPr>
              <a:t>www.electroons.com/8051/ebooks/expert%20C%20programming.pdf</a:t>
            </a:r>
            <a:r>
              <a:rPr lang="de-DE" altLang="de-DE" smtClean="0"/>
              <a:t> )</a:t>
            </a:r>
            <a:endParaRPr lang="de-DE" altLang="de-DE" noProof="0" dirty="0" smtClean="0"/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5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6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7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8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9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10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1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2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</a:t>
            </a:r>
            <a:r>
              <a:rPr lang="de-DE" altLang="de-DE" smtClean="0"/>
              <a:t>C</a:t>
            </a:r>
            <a:br>
              <a:rPr lang="de-DE" altLang="de-DE" smtClean="0"/>
            </a:b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/>
              <a:t>(Übungsblatt</a:t>
            </a:r>
            <a:r>
              <a:rPr lang="de-DE" altLang="de-DE"/>
              <a:t>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[C]</a:t>
            </a:r>
            <a:r>
              <a:rPr lang="de-DE" smtClean="0"/>
              <a:t>)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Ganzzahlliterale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Neben </a:t>
            </a:r>
            <a:r>
              <a:rPr lang="en-US" b="1" smtClean="0"/>
              <a:t>rein dezimalen Ganzzahl</a:t>
            </a:r>
            <a:r>
              <a:rPr lang="de-DE" b="1" smtClean="0"/>
              <a:t>literalen </a:t>
            </a:r>
            <a:r>
              <a:rPr lang="de-DE" smtClean="0"/>
              <a:t>(z.B. 125) gibt es weitere Möglichkeiten, Ganzzahlliterale anzugeben</a:t>
            </a:r>
          </a:p>
          <a:p>
            <a:r>
              <a:rPr lang="de-DE" b="1" smtClean="0"/>
              <a:t>Suffixe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 oder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b="1" smtClean="0"/>
              <a:t>'</a:t>
            </a:r>
            <a:r>
              <a:rPr lang="de-DE" smtClean="0"/>
              <a:t> stellt sicher, dass das Literal als </a:t>
            </a:r>
            <a:r>
              <a:rPr lang="de-DE" b="1" smtClean="0"/>
              <a:t>vorzeichenlos</a:t>
            </a:r>
            <a:r>
              <a:rPr lang="de-DE" smtClean="0"/>
              <a:t> interpretiert wird (z.B. 255u)</a:t>
            </a:r>
          </a:p>
          <a:p>
            <a:pPr lvl="1"/>
            <a:r>
              <a:rPr lang="de-DE" b="1" smtClean="0"/>
              <a:t>'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', '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b="1"/>
              <a:t>'</a:t>
            </a:r>
            <a:r>
              <a:rPr lang="de-DE"/>
              <a:t> stellt sicher, dass das Literal als </a:t>
            </a:r>
            <a:r>
              <a:rPr lang="de-DE" b="1"/>
              <a:t>'long long int' </a:t>
            </a:r>
            <a:r>
              <a:rPr lang="de-DE"/>
              <a:t>interpretiert wird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(</a:t>
            </a:r>
            <a:r>
              <a:rPr lang="de-DE"/>
              <a:t>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2345678901234567890LL</a:t>
            </a:r>
            <a:r>
              <a:rPr lang="de-DE" smtClean="0"/>
              <a:t>). Seit C++11 kein Unterschied mehr zwischen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und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LL</a:t>
            </a:r>
            <a:r>
              <a:rPr lang="de-DE" smtClean="0"/>
              <a:t>.</a:t>
            </a:r>
          </a:p>
          <a:p>
            <a:r>
              <a:rPr lang="de-DE" b="1" smtClean="0"/>
              <a:t>Infixe</a:t>
            </a:r>
          </a:p>
          <a:p>
            <a:pPr lvl="1"/>
            <a:r>
              <a:rPr lang="de-DE" b="1"/>
              <a:t>(Seit C++14) Hochkommata</a:t>
            </a:r>
            <a:r>
              <a:rPr lang="de-DE"/>
              <a:t> können an beliebigen Stellen eingesetzt werden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18'446'744'073'709'550'592llu</a:t>
            </a:r>
            <a:r>
              <a:rPr lang="de-DE" smtClean="0"/>
              <a:t>)</a:t>
            </a:r>
            <a:endParaRPr lang="de-DE"/>
          </a:p>
          <a:p>
            <a:pPr lvl="1"/>
            <a:r>
              <a:rPr lang="de-DE" smtClean="0"/>
              <a:t>Kombinationen beider Suffixe sind möglich.</a:t>
            </a:r>
          </a:p>
          <a:p>
            <a:r>
              <a:rPr lang="de-DE" b="1" smtClean="0"/>
              <a:t>Präfixe</a:t>
            </a:r>
            <a:endParaRPr lang="de-DE" smtClean="0"/>
          </a:p>
          <a:p>
            <a:pPr lvl="1"/>
            <a:r>
              <a:rPr lang="de-DE" b="1" smtClean="0"/>
              <a:t>Oktaldarstellung</a:t>
            </a:r>
            <a:r>
              <a:rPr lang="de-DE" smtClean="0"/>
              <a:t>: führende 0 bewirkt Interpretation als Oktalliteral (z.B.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0753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7*64+5*8+3=491</a:t>
            </a:r>
            <a:r>
              <a:rPr lang="de-DE" smtClean="0"/>
              <a:t>).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 smtClean="0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 smtClean="0"/>
              <a:t> möglich.</a:t>
            </a:r>
          </a:p>
          <a:p>
            <a:pPr lvl="1"/>
            <a:r>
              <a:rPr lang="de-DE" b="1" smtClean="0"/>
              <a:t>(Seit C++14) Binärdarstellung</a:t>
            </a:r>
            <a:r>
              <a:rPr lang="de-DE" smtClean="0"/>
              <a:t>: führende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de-DE" smtClean="0"/>
              <a:t> bewirkt Interpretation als Binärliteral (z.B.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0b1010'1101</a:t>
            </a:r>
            <a:r>
              <a:rPr lang="de-DE" smtClean="0"/>
              <a:t> entspricht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0xAD=10*16+13=173</a:t>
            </a:r>
            <a:r>
              <a:rPr lang="de-DE" smtClean="0"/>
              <a:t>) </a:t>
            </a:r>
            <a:r>
              <a:rPr lang="de-DE"/>
              <a:t>. Kombination mit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de-DE"/>
              <a:t>/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de-DE"/>
              <a:t> möglich</a:t>
            </a:r>
            <a:r>
              <a:rPr lang="de-DE" smtClean="0"/>
              <a:t>.</a:t>
            </a:r>
          </a:p>
          <a:p>
            <a:r>
              <a:rPr lang="de-DE" smtClean="0"/>
              <a:t>N.B. Seit C++11 kann man </a:t>
            </a:r>
            <a:r>
              <a:rPr lang="de-DE" b="1" smtClean="0"/>
              <a:t>eigene Literaltypen</a:t>
            </a:r>
            <a:r>
              <a:rPr lang="de-DE" smtClean="0"/>
              <a:t> definieren ("user literals").</a:t>
            </a:r>
            <a:endParaRPr lang="de-DE"/>
          </a:p>
          <a:p>
            <a:pPr lvl="1"/>
            <a:endParaRPr lang="en-US" b="1"/>
          </a:p>
        </p:txBody>
      </p:sp>
      <p:sp>
        <p:nvSpPr>
          <p:cNvPr id="4" name="Rechteck 3"/>
          <p:cNvSpPr/>
          <p:nvPr/>
        </p:nvSpPr>
        <p:spPr>
          <a:xfrm>
            <a:off x="4348188" y="6109922"/>
            <a:ext cx="4572000" cy="40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 smtClean="0">
                <a:hlinkClick r:id="rId3"/>
              </a:rPr>
              <a:t>en.cppreference.com/w/cpp/language/integer_literal</a:t>
            </a:r>
            <a:r>
              <a:rPr lang="en-US" sz="1100"/>
              <a:t> </a:t>
            </a:r>
            <a:br>
              <a:rPr lang="en-US" sz="1100"/>
            </a:br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en.cppreference.com/w/cpp/language/user_literal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065433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Fortgeschrittene </a:t>
            </a:r>
            <a:r>
              <a:rPr lang="de-DE" altLang="de-DE"/>
              <a:t>Themen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</a:t>
            </a:r>
            <a:r>
              <a:rPr lang="de-DE" altLang="de-DE"/>
              <a:t>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[F]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Grundlagen</a:t>
            </a:r>
            <a:br>
              <a:rPr lang="de-DE" altLang="de-DE" noProof="0" smtClean="0"/>
            </a:br>
            <a:r>
              <a:rPr lang="de-DE" altLang="de-DE" noProof="0" smtClean="0"/>
              <a:t/>
            </a:r>
            <a:br>
              <a:rPr lang="de-DE" altLang="de-DE" noProof="0" smtClean="0"/>
            </a:br>
            <a:r>
              <a:rPr lang="de-DE" altLang="de-DE" noProof="0" smtClean="0"/>
              <a:t>(Übungsblatt: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Funktoren und </a:t>
            </a:r>
            <a:r>
              <a:rPr lang="de-DE" altLang="de-DE" noProof="0" dirty="0" smtClean="0"/>
              <a:t>Funktionsobjekte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Funktor</a:t>
            </a:r>
            <a:r>
              <a:rPr lang="de-DE"/>
              <a:t> </a:t>
            </a:r>
            <a:r>
              <a:rPr lang="de-DE" smtClean="0"/>
              <a:t>ist eine Klasse, die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operator()</a:t>
            </a:r>
            <a:r>
              <a:rPr lang="de-DE" smtClean="0"/>
              <a:t> implementiert.</a:t>
            </a:r>
            <a:endParaRPr lang="en-US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2252764"/>
            <a:ext cx="5479719" cy="4079817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::string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prefix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user"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prefix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   &lt;&lt;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4221088"/>
            <a:ext cx="3365879" cy="868363"/>
          </a:xfrm>
          <a:prstGeom prst="wedgeRoundRectCallout">
            <a:avLst>
              <a:gd name="adj1" fmla="val -61530"/>
              <a:gd name="adj2" fmla="val -720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3227087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70231"/>
              <a:gd name="adj2" fmla="val 297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713039" y="2284417"/>
            <a:ext cx="3251449" cy="891339"/>
          </a:xfrm>
          <a:prstGeom prst="wedgeRoundRectCallout">
            <a:avLst>
              <a:gd name="adj1" fmla="val -120790"/>
              <a:gd name="adj2" fmla="val 105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Konfigurierbares Präfix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(Hier ohne Setter).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Funktionszeiger und Funktoren: </a:t>
            </a:r>
            <a:r>
              <a:rPr lang="de-DE" altLang="de-DE" noProof="0" dirty="0" smtClean="0"/>
              <a:t>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Vorteil von </a:t>
            </a:r>
            <a:r>
              <a:rPr lang="de-DE" b="1" noProof="0" smtClean="0">
                <a:ea typeface="Lucida Sans Unicode" pitchFamily="34" charset="0"/>
                <a:cs typeface="Lucida Sans Unicode" pitchFamily="34" charset="0"/>
              </a:rPr>
              <a:t>Funktoren/Funktionsobjekte </a:t>
            </a:r>
            <a:r>
              <a:rPr lang="de-DE" b="0" noProof="0" smtClean="0">
                <a:ea typeface="Lucida Sans Unicode" pitchFamily="34" charset="0"/>
                <a:cs typeface="Lucida Sans Unicode" pitchFamily="34" charset="0"/>
              </a:rPr>
              <a:t>gegenüber Funktionszeigern: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Konfigurierbar über Attribute, da Funktoren Klassen sind</a:t>
            </a:r>
          </a:p>
          <a:p>
            <a:pPr>
              <a:defRPr/>
            </a:pP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Syntaktische Verwendung von Funktionszeigern und Funktoren ist gleich dank </a:t>
            </a:r>
            <a:r>
              <a:rPr lang="de-DE" noProof="0" smtClean="0">
                <a:latin typeface="Consolas" panose="020B0609020204030204" pitchFamily="49" charset="0"/>
                <a:ea typeface="Lucida Sans Unicode" pitchFamily="34" charset="0"/>
                <a:cs typeface="Lucida Sans Unicode" pitchFamily="34" charset="0"/>
              </a:rPr>
              <a:t>operator()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, wenn </a:t>
            </a:r>
            <a:r>
              <a:rPr lang="de-DE" noProof="0" smtClean="0">
                <a:ea typeface="Lucida Sans Unicode" pitchFamily="34" charset="0"/>
                <a:cs typeface="Lucida Sans Unicode" pitchFamily="34" charset="0"/>
              </a:rPr>
              <a:t>Templateparameter genutzt werden (s.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mtClean="0"/>
              <a:t>).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smtClean="0"/>
              <a:t>[Exkurs] </a:t>
            </a:r>
            <a:r>
              <a:rPr lang="de-DE" altLang="de-DE" noProof="0" smtClean="0"/>
              <a:t>Weak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</a:t>
            </a:r>
            <a:r>
              <a:rPr lang="en-US" smtClean="0"/>
              <a:t>Kluge</a:t>
            </a:r>
            <a:r>
              <a:rPr lang="en-US" smtClean="0"/>
              <a:t>,</a:t>
            </a:r>
          </a:p>
          <a:p>
            <a:pPr algn="l"/>
            <a:r>
              <a:rPr lang="en-US" smtClean="0"/>
              <a:t>Maurice Rohr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15695" y="4389381"/>
            <a:ext cx="2987317" cy="864000"/>
            <a:chOff x="108047" y="31174"/>
            <a:chExt cx="2987317" cy="864000"/>
          </a:xfrm>
        </p:grpSpPr>
        <p:sp>
          <p:nvSpPr>
            <p:cNvPr id="12" name="Eingekerbter Richtungspfeil 11"/>
            <p:cNvSpPr/>
            <p:nvPr/>
          </p:nvSpPr>
          <p:spPr>
            <a:xfrm>
              <a:off x="108047" y="31174"/>
              <a:ext cx="2987317" cy="86400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Eingekerbter Richtungspfeil 4"/>
            <p:cNvSpPr/>
            <p:nvPr/>
          </p:nvSpPr>
          <p:spPr>
            <a:xfrm>
              <a:off x="540047" y="31174"/>
              <a:ext cx="2123317" cy="86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mtClean="0"/>
                <a:t>Compile Time</a:t>
              </a:r>
              <a:endParaRPr lang="en-US" sz="1400" kern="120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80878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Drei aufeinander aufbauende Phasen von Quellcode zur Ausführung</a:t>
            </a:r>
          </a:p>
          <a:p>
            <a:r>
              <a:rPr lang="en-US" b="1" smtClean="0"/>
              <a:t>Compile Time</a:t>
            </a:r>
          </a:p>
          <a:p>
            <a:pPr lvl="1"/>
            <a:r>
              <a:rPr lang="en-US" smtClean="0"/>
              <a:t>Übersetzung einzelner Einheiten (Dateien) in Objektcode (.java </a:t>
            </a:r>
            <a:r>
              <a:rPr lang="en-US" smtClean="0">
                <a:sym typeface="Wingdings" panose="05000000000000000000" pitchFamily="2" charset="2"/>
              </a:rPr>
              <a:t> .class, </a:t>
            </a:r>
            <a:r>
              <a:rPr lang="en-US" smtClean="0"/>
              <a:t>.c/.cpp</a:t>
            </a:r>
            <a:r>
              <a:rPr lang="en-US" smtClean="0">
                <a:sym typeface="Wingdings" panose="05000000000000000000" pitchFamily="2" charset="2"/>
              </a:rPr>
              <a:t>.o)</a:t>
            </a:r>
            <a:endParaRPr lang="en-US" smtClean="0"/>
          </a:p>
          <a:p>
            <a:pPr lvl="1"/>
            <a:r>
              <a:rPr lang="en-US" smtClean="0"/>
              <a:t>Alle verwendenten Namen müssen in einer Einheit deklariert, aber nicht definiert sein.</a:t>
            </a:r>
          </a:p>
          <a:p>
            <a:r>
              <a:rPr lang="en-US" b="1" smtClean="0"/>
              <a:t>Link Time</a:t>
            </a:r>
          </a:p>
          <a:p>
            <a:pPr lvl="1"/>
            <a:r>
              <a:rPr lang="en-US" smtClean="0"/>
              <a:t>Auflösung von Abhängigkeiten ("externe Symbole") zwischen den Object Files</a:t>
            </a:r>
          </a:p>
          <a:p>
            <a:pPr lvl="1"/>
            <a:r>
              <a:rPr lang="en-US" smtClean="0"/>
              <a:t>C++: Zu jedem verwendeten Namen muss es (genau) eine Definition geben.</a:t>
            </a:r>
          </a:p>
          <a:p>
            <a:r>
              <a:rPr lang="en-US" b="1" smtClean="0"/>
              <a:t>Load Time</a:t>
            </a:r>
          </a:p>
          <a:p>
            <a:pPr lvl="1"/>
            <a:r>
              <a:rPr lang="en-US" smtClean="0"/>
              <a:t>Vorbereitung und Start der Programmausführung durch das Betriebsystem</a:t>
            </a:r>
          </a:p>
          <a:p>
            <a:pPr lvl="1"/>
            <a:r>
              <a:rPr lang="de-DE" smtClean="0"/>
              <a:t>Speicherbereich zuordnen, dyn. Abhängigkeiten laden, Ausführung von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mtClean="0"/>
              <a:t> beginnen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Compile, Link, Load Time</a:t>
            </a:r>
            <a:endParaRPr lang="en-US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926497498"/>
              </p:ext>
            </p:extLst>
          </p:nvPr>
        </p:nvGraphicFramePr>
        <p:xfrm>
          <a:off x="358775" y="4426870"/>
          <a:ext cx="8532813" cy="20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8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br>
              <a:rPr lang="de-DE" noProof="0" smtClean="0"/>
            </a:br>
            <a:r>
              <a:rPr lang="de-DE" noProof="0" smtClean="0"/>
              <a:t>(Vermeintliche) Stärken und Schwächen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3388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</a:t>
            </a:r>
            <a:r>
              <a:rPr lang="de-DE" noProof="0" smtClean="0"/>
              <a:t>und </a:t>
            </a:r>
            <a:br>
              <a:rPr lang="de-DE" noProof="0" smtClean="0"/>
            </a:br>
            <a:r>
              <a:rPr lang="de-DE" noProof="0" smtClean="0"/>
              <a:t>C/C++-</a:t>
            </a:r>
            <a:r>
              <a:rPr lang="de-DE" noProof="0" dirty="0" smtClean="0"/>
              <a:t>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endParaRPr lang="de-DE" b="1" noProof="0" smtClean="0"/>
          </a:p>
          <a:p>
            <a:pPr marL="0" indent="0">
              <a:buNone/>
            </a:pPr>
            <a:r>
              <a:rPr lang="de-DE" b="1" noProof="0" smtClean="0"/>
              <a:t>C/C</a:t>
            </a:r>
            <a:r>
              <a:rPr lang="de-DE" b="1" noProof="0" dirty="0" smtClean="0"/>
              <a:t>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parameterlos (</a:t>
            </a:r>
            <a:r>
              <a:rPr lang="de-DE" altLang="de-DE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)</a:t>
            </a:r>
            <a:endParaRPr lang="de-DE" noProof="0" dirty="0" smtClean="0"/>
          </a:p>
          <a:p>
            <a:pPr marL="692150" lvl="1" indent="-342900">
              <a:buFont typeface="+mj-lt"/>
              <a:buAutoNum type="arabicPeriod"/>
            </a:pPr>
            <a:r>
              <a:rPr lang="de-DE" noProof="0" smtClean="0"/>
              <a:t>mit Kommandozeilenparametern (</a:t>
            </a:r>
            <a:r>
              <a:rPr lang="en-US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**)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,argv[0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303050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36563"/>
              <a:gd name="adj2" fmla="val -64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77682"/>
              <a:gd name="adj2" fmla="val -562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Die Deklarationsreihenfolge ist wichtig</a:t>
            </a:r>
            <a:r>
              <a:rPr lang="de-DE" noProof="0" dirty="0" smtClean="0"/>
              <a:t>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</a:t>
            </a:r>
            <a:r>
              <a:rPr lang="de-DE" altLang="de-DE" noProof="0" smtClean="0"/>
              <a:t>und </a:t>
            </a:r>
            <a:r>
              <a:rPr lang="de-DE" altLang="de-DE"/>
              <a:t>Lebenszyklus</a:t>
            </a:r>
            <a:br>
              <a:rPr lang="de-DE" altLang="de-DE"/>
            </a:br>
            <a:r>
              <a:rPr lang="de-DE" altLang="de-DE"/>
              <a:t/>
            </a:r>
            <a:br>
              <a:rPr lang="de-DE" altLang="de-DE"/>
            </a:br>
            <a:r>
              <a:rPr lang="de-DE" altLang="de-DE"/>
              <a:t>(Übungsblatt</a:t>
            </a:r>
            <a:r>
              <a:rPr lang="de-DE" altLang="de-DE"/>
              <a:t>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  <a:r>
              <a:rPr lang="de-DE" smtClean="0"/>
              <a:t>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281055"/>
            <a:ext cx="5472608" cy="22236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 smtClean="0">
                <a:solidFill>
                  <a:schemeClr val="accent2"/>
                </a:solidFill>
              </a:rPr>
              <a:t>F</a:t>
            </a:r>
            <a:r>
              <a:rPr lang="de-DE" b="1" smtClean="0">
                <a:solidFill>
                  <a:schemeClr val="accent2"/>
                </a:solidFill>
              </a:rPr>
              <a:t>ür uns hier relevant.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6" y="2420888"/>
            <a:ext cx="5584584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</a:t>
            </a:r>
            <a:r>
              <a:rPr lang="de-DE" b="1" noProof="0" smtClean="0"/>
              <a:t>wesentliche Speicherbereiche ("Segmente")</a:t>
            </a:r>
            <a:endParaRPr lang="de-DE" b="1" noProof="0" dirty="0" smtClean="0"/>
          </a:p>
          <a:p>
            <a:pPr marL="520700" indent="-342900"/>
            <a:r>
              <a:rPr lang="de-DE" b="1" noProof="0" smtClean="0"/>
              <a:t>Programmspeicher ("Text")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/>
              <a:t>Binären Programmcode, read-only.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Globaler Speicher ("BSS", "Data")</a:t>
            </a:r>
            <a:br>
              <a:rPr lang="de-DE" b="1" noProof="0" smtClean="0"/>
            </a:br>
            <a:r>
              <a:rPr lang="de-DE"/>
              <a:t>G</a:t>
            </a:r>
            <a:r>
              <a:rPr lang="de-DE" noProof="0" smtClean="0"/>
              <a:t>lobalen </a:t>
            </a:r>
            <a:r>
              <a:rPr lang="de-DE" noProof="0" dirty="0" smtClean="0"/>
              <a:t>Variablen </a:t>
            </a:r>
            <a:r>
              <a:rPr lang="de-DE" noProof="0" smtClean="0"/>
              <a:t>und Konstanten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smtClean="0"/>
              <a:t>Dynamischer Speicher ("Heap")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</a:t>
            </a:r>
            <a:r>
              <a:rPr lang="de-DE" noProof="0" smtClean="0"/>
              <a:t>; verwaltet durch Entwickler</a:t>
            </a:r>
            <a:br>
              <a:rPr lang="de-DE" noProof="0" smtClean="0"/>
            </a:br>
            <a:endParaRPr lang="de-DE" b="1" noProof="0" dirty="0" smtClean="0"/>
          </a:p>
          <a:p>
            <a:pPr marL="520700" indent="-342900"/>
            <a:r>
              <a:rPr lang="de-DE" b="1" noProof="0" smtClean="0"/>
              <a:t>Statischer Speicher ("Stack")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Verwendung für lokale Variablen</a:t>
            </a:r>
            <a:r>
              <a:rPr lang="de-DE" noProof="0" smtClean="0"/>
              <a:t>; verwaltet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300191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835409" y="6162799"/>
            <a:ext cx="28008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Typisches Speicherlayout</a:t>
            </a:r>
            <a:endParaRPr lang="en-US"/>
          </a:p>
        </p:txBody>
      </p:sp>
      <p:cxnSp>
        <p:nvCxnSpPr>
          <p:cNvPr id="9" name="Gerader Verbinder 8"/>
          <p:cNvCxnSpPr/>
          <p:nvPr/>
        </p:nvCxnSpPr>
        <p:spPr bwMode="auto">
          <a:xfrm>
            <a:off x="6300191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/>
        </p:nvCxnSpPr>
        <p:spPr bwMode="auto">
          <a:xfrm>
            <a:off x="6287491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6317336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6300191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hteck 12"/>
          <p:cNvSpPr/>
          <p:nvPr/>
        </p:nvSpPr>
        <p:spPr>
          <a:xfrm>
            <a:off x="5556803" y="6614436"/>
            <a:ext cx="3135794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en.wikipedia.org/wiki/Data_segment</a:t>
            </a:r>
            <a:r>
              <a:rPr lang="en-US" sz="1200" smtClean="0"/>
              <a:t> </a:t>
            </a:r>
            <a:endParaRPr lang="en-US" sz="1200"/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7559859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/>
          <p:nvPr/>
        </p:nvCxnSpPr>
        <p:spPr bwMode="auto">
          <a:xfrm>
            <a:off x="7553509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6293840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5706364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23" name="Textfeld 22"/>
          <p:cNvSpPr txBox="1"/>
          <p:nvPr/>
        </p:nvSpPr>
        <p:spPr>
          <a:xfrm>
            <a:off x="5705293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</a:t>
            </a:r>
            <a:r>
              <a:rPr lang="de-DE" noProof="0" smtClean="0"/>
              <a:t>Größe </a:t>
            </a:r>
            <a:br>
              <a:rPr lang="de-DE" noProof="0" smtClean="0"/>
            </a:br>
            <a:r>
              <a:rPr lang="de-DE" noProof="0" smtClean="0"/>
              <a:t>(</a:t>
            </a:r>
            <a:r>
              <a:rPr lang="de-DE" noProof="0" dirty="0" smtClean="0"/>
              <a:t>lokale Variablen</a:t>
            </a:r>
            <a:r>
              <a:rPr lang="de-DE" noProof="0" smtClean="0"/>
              <a:t>, Rücksprungadresse</a:t>
            </a:r>
            <a:r>
              <a:rPr lang="de-DE" noProof="0" dirty="0" smtClean="0"/>
              <a:t>)</a:t>
            </a:r>
          </a:p>
          <a:p>
            <a:r>
              <a:rPr lang="de-DE" b="1"/>
              <a:t>Speicherverwaltung </a:t>
            </a:r>
            <a:r>
              <a:rPr lang="de-DE" noProof="0" smtClean="0"/>
              <a:t>durch </a:t>
            </a:r>
            <a:r>
              <a:rPr lang="de-DE" noProof="0" dirty="0" smtClean="0"/>
              <a:t>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r>
              <a:rPr lang="de-DE" i="1" noProof="0" smtClean="0"/>
              <a:t/>
            </a:r>
            <a:br>
              <a:rPr lang="de-DE" i="1" noProof="0" smtClean="0"/>
            </a:br>
            <a:endParaRPr lang="de-DE" i="1" noProof="0" smtClean="0"/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b="1" noProof="0" dirty="0" smtClean="0"/>
              <a:t>Speicherverwaltung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noProof="0" dirty="0" smtClean="0"/>
              <a:t>manuell, </a:t>
            </a:r>
            <a:r>
              <a:rPr lang="de-DE" noProof="0" smtClean="0"/>
              <a:t>durch Entwickler</a:t>
            </a:r>
            <a:br>
              <a:rPr lang="de-DE" noProof="0" smtClean="0"/>
            </a:br>
            <a:r>
              <a:rPr lang="de-DE" noProof="0" smtClean="0"/>
              <a:t>mithilfe der Operatoren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de-DE" smtClean="0"/>
              <a:t>,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delete[]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endParaRPr lang="de-DE" noProof="0" smtClean="0"/>
          </a:p>
          <a:p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Stackframes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Ein </a:t>
            </a:r>
            <a:r>
              <a:rPr lang="de-DE" b="1" smtClean="0"/>
              <a:t>Stackframe </a:t>
            </a:r>
            <a:r>
              <a:rPr lang="de-DE" smtClean="0"/>
              <a:t>speichert Ausführungszustand einer Funktion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755576" y="2443495"/>
            <a:ext cx="2519337" cy="37444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Stack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Heap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BSS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(unitialisiert)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Data</a:t>
            </a:r>
            <a:br>
              <a:rPr lang="de-DE" sz="1400" smtClean="0">
                <a:latin typeface="Consolas" pitchFamily="49" charset="0"/>
              </a:rPr>
            </a:br>
            <a:r>
              <a:rPr lang="de-DE" sz="1400" smtClean="0">
                <a:latin typeface="Consolas" pitchFamily="49" charset="0"/>
              </a:rPr>
              <a:t>(vorinitialisiert)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Text</a:t>
            </a:r>
            <a:endParaRPr lang="en-US" sz="1400" dirty="0" err="1">
              <a:latin typeface="Consolas" pitchFamily="49" charset="0"/>
            </a:endParaRPr>
          </a:p>
        </p:txBody>
      </p:sp>
      <p:cxnSp>
        <p:nvCxnSpPr>
          <p:cNvPr id="5" name="Gerader Verbinder 4"/>
          <p:cNvCxnSpPr/>
          <p:nvPr/>
        </p:nvCxnSpPr>
        <p:spPr bwMode="auto">
          <a:xfrm>
            <a:off x="755576" y="2852936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742876" y="4845794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r Verbinder 6"/>
          <p:cNvCxnSpPr/>
          <p:nvPr/>
        </p:nvCxnSpPr>
        <p:spPr bwMode="auto">
          <a:xfrm>
            <a:off x="772721" y="5279092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755576" y="5756840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2015244" y="3633185"/>
            <a:ext cx="0" cy="515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2008894" y="2902934"/>
            <a:ext cx="0" cy="45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749225" y="4221088"/>
            <a:ext cx="2519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161749" y="5993611"/>
            <a:ext cx="60144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0x0000</a:t>
            </a:r>
            <a:endParaRPr lang="en-US" sz="1000"/>
          </a:p>
        </p:txBody>
      </p:sp>
      <p:sp>
        <p:nvSpPr>
          <p:cNvPr id="13" name="Textfeld 12"/>
          <p:cNvSpPr txBox="1"/>
          <p:nvPr/>
        </p:nvSpPr>
        <p:spPr>
          <a:xfrm>
            <a:off x="160678" y="2430959"/>
            <a:ext cx="63350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0xFFFF</a:t>
            </a:r>
            <a:endParaRPr lang="en-US" sz="1000"/>
          </a:p>
        </p:txBody>
      </p:sp>
      <p:sp>
        <p:nvSpPr>
          <p:cNvPr id="14" name="Rechteck 13"/>
          <p:cNvSpPr/>
          <p:nvPr/>
        </p:nvSpPr>
        <p:spPr bwMode="auto">
          <a:xfrm>
            <a:off x="4211960" y="216425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(keine)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exit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211960" y="2865133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i=1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r=?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"3"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63888" y="4553259"/>
            <a:ext cx="5176848" cy="175606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342900" indent="-342900" algn="l">
              <a:buAutoNum type="arabicPlain" startAt="2"/>
            </a:pP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gauss(1);</a:t>
            </a:r>
          </a:p>
          <a:p>
            <a:pPr marL="342900" indent="-342900" algn="l">
              <a:buAutoNum type="arabicPlain" startAt="2"/>
            </a:pPr>
            <a:r>
              <a:rPr lang="de-DE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4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unsigned 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gauss(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n)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342900" algn="l">
              <a:buAutoNum type="arabicPlain" startAt="6"/>
            </a:pP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smtClean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n + gauss(n-1);</a:t>
            </a:r>
          </a:p>
          <a:p>
            <a:pPr marL="342900" indent="-342900" algn="l">
              <a:buAutoNum type="arabicPlain" startAt="6"/>
            </a:pPr>
            <a:r>
              <a:rPr lang="en-US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r;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8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Gerader Verbinder 17"/>
          <p:cNvCxnSpPr/>
          <p:nvPr/>
        </p:nvCxnSpPr>
        <p:spPr bwMode="auto">
          <a:xfrm flipV="1">
            <a:off x="3268564" y="2178218"/>
            <a:ext cx="943396" cy="2612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r Verbinder 18"/>
          <p:cNvCxnSpPr/>
          <p:nvPr/>
        </p:nvCxnSpPr>
        <p:spPr bwMode="auto">
          <a:xfrm>
            <a:off x="3307742" y="2852937"/>
            <a:ext cx="904218" cy="1368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/>
          <p:cNvSpPr txBox="1"/>
          <p:nvPr/>
        </p:nvSpPr>
        <p:spPr>
          <a:xfrm>
            <a:off x="7587237" y="216424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#0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7587237" y="2865132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#1</a:t>
            </a:r>
            <a:endParaRPr lang="en-US"/>
          </a:p>
        </p:txBody>
      </p:sp>
      <p:sp>
        <p:nvSpPr>
          <p:cNvPr id="24" name="Rechteck 23"/>
          <p:cNvSpPr/>
          <p:nvPr/>
        </p:nvSpPr>
        <p:spPr bwMode="auto">
          <a:xfrm>
            <a:off x="4211960" y="3582970"/>
            <a:ext cx="3816424" cy="6381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Funktionsparameter		i=0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Lokale Variablen		r=0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sz="1400" smtClean="0">
                <a:latin typeface="Consolas" pitchFamily="49" charset="0"/>
              </a:rPr>
              <a:t>Rücksprungadresse		"7"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sz="1400" smtClean="0">
              <a:latin typeface="Consolas" pitchFamily="49" charset="0"/>
            </a:endParaRP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latin typeface="Consolas" pitchFamily="49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587237" y="3582969"/>
            <a:ext cx="44114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#2</a:t>
            </a:r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102075" y="2308325"/>
            <a:ext cx="8386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8102075" y="3009208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gauss(1)</a:t>
            </a:r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8102075" y="3710091"/>
            <a:ext cx="108234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gauss(0)</a:t>
            </a:r>
            <a:endParaRPr lang="en-US"/>
          </a:p>
        </p:txBody>
      </p:sp>
      <p:sp>
        <p:nvSpPr>
          <p:cNvPr id="32" name="Pfeil nach links 31"/>
          <p:cNvSpPr/>
          <p:nvPr/>
        </p:nvSpPr>
        <p:spPr bwMode="auto">
          <a:xfrm>
            <a:off x="4908228" y="4763814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#0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4" name="Pfeil nach links 33"/>
          <p:cNvSpPr/>
          <p:nvPr/>
        </p:nvSpPr>
        <p:spPr bwMode="auto">
          <a:xfrm>
            <a:off x="8439560" y="55532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#1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5" name="Pfeil nach links 34"/>
          <p:cNvSpPr/>
          <p:nvPr/>
        </p:nvSpPr>
        <p:spPr bwMode="auto">
          <a:xfrm>
            <a:off x="4896260" y="5743719"/>
            <a:ext cx="648072" cy="302320"/>
          </a:xfrm>
          <a:prstGeom prst="leftArrow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rgbClr val="7F0055"/>
                </a:solidFill>
                <a:latin typeface="Consolas" pitchFamily="49" charset="0"/>
              </a:rPr>
              <a:t>#2</a:t>
            </a: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78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</a:t>
            </a:r>
            <a:r>
              <a:rPr lang="de-DE" b="1" noProof="0" dirty="0" smtClean="0"/>
              <a:t>Typ</a:t>
            </a:r>
            <a:r>
              <a:rPr lang="de-DE" noProof="0" dirty="0" smtClean="0"/>
              <a:t> oder </a:t>
            </a:r>
            <a:r>
              <a:rPr lang="de-DE" b="1" noProof="0" dirty="0" smtClean="0"/>
              <a:t>konkrete Variable </a:t>
            </a:r>
            <a:r>
              <a:rPr lang="de-DE" noProof="0" dirty="0" smtClean="0"/>
              <a:t>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</a:t>
            </a:r>
            <a:r>
              <a:rPr lang="de-DE" altLang="de-DE" noProof="0" smtClean="0"/>
              <a:t>(</a:t>
            </a:r>
            <a:r>
              <a:rPr lang="de-DE" altLang="de-DE" noProof="0" smtClean="0"/>
              <a:t>90 Minuten </a:t>
            </a:r>
            <a:r>
              <a:rPr lang="de-DE" altLang="de-DE" noProof="0" dirty="0" smtClean="0"/>
              <a:t>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</a:t>
            </a:r>
            <a:r>
              <a:rPr lang="de-DE" altLang="de-DE" noProof="0" smtClean="0"/>
              <a:t>	</a:t>
            </a:r>
            <a:r>
              <a:rPr lang="en-US" smtClean="0">
                <a:hlinkClick r:id="rId3"/>
              </a:rPr>
              <a:t>S206/030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smtClean="0"/>
              <a:t>Alle Inhalte in den </a:t>
            </a:r>
            <a:r>
              <a:rPr lang="de-DE" altLang="de-DE" b="1" noProof="0" smtClean="0"/>
              <a:t>Vortragsfolien</a:t>
            </a:r>
            <a:r>
              <a:rPr lang="de-DE" altLang="de-DE" noProof="0" smtClean="0"/>
              <a:t>, die nicht als </a:t>
            </a:r>
            <a:r>
              <a:rPr lang="en-US" altLang="de-DE" b="1" noProof="0" smtClean="0"/>
              <a:t>[Exkurs]</a:t>
            </a:r>
            <a:r>
              <a:rPr lang="en-US" altLang="de-DE" noProof="0" smtClean="0"/>
              <a:t> gekennzeichnet sind.</a:t>
            </a:r>
            <a:br>
              <a:rPr lang="en-US" altLang="de-DE" noProof="0" smtClean="0"/>
            </a:br>
            <a:r>
              <a:rPr lang="en-US" altLang="de-DE" noProof="0" smtClean="0"/>
              <a:t>Alle Inhalte des </a:t>
            </a:r>
            <a:r>
              <a:rPr lang="en-US" altLang="de-DE" b="1" noProof="0" smtClean="0"/>
              <a:t>Aufgabenblatts</a:t>
            </a:r>
            <a:r>
              <a:rPr lang="en-US" altLang="de-DE" noProof="0" smtClean="0"/>
              <a:t>, die nicht als </a:t>
            </a:r>
            <a:r>
              <a:rPr lang="en-US" altLang="de-DE" b="1" noProof="0" smtClean="0"/>
              <a:t>"optional"</a:t>
            </a:r>
            <a:r>
              <a:rPr lang="en-US" altLang="de-DE" noProof="0" smtClean="0"/>
              <a:t> gekennzeichnet sind.</a:t>
            </a:r>
            <a:r>
              <a:rPr lang="de-DE" altLang="de-DE" noProof="0" smtClean="0"/>
              <a:t/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15958</Words>
  <Application>Microsoft Office PowerPoint</Application>
  <PresentationFormat>Bildschirmpräsentation (4:3)</PresentationFormat>
  <Paragraphs>4868</Paragraphs>
  <Slides>237</Slides>
  <Notes>84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237</vt:i4>
      </vt:variant>
    </vt:vector>
  </HeadingPairs>
  <TitlesOfParts>
    <vt:vector size="250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Übunsmaterial: Virtuelle Maschine importieren</vt:lpstr>
      <vt:lpstr>Übungsmaterial: Aufgabenblatt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Compile, Link, Load Time</vt:lpstr>
      <vt:lpstr>Kompilierung in Java</vt:lpstr>
      <vt:lpstr>Kompilierung für C/C++ I</vt:lpstr>
      <vt:lpstr>Kompilierung für C/C++ II</vt:lpstr>
      <vt:lpstr>Java vs. C++:  (Vermeintliche) Stärken und Schwächen</vt:lpstr>
      <vt:lpstr>Statisches und dynamisches Linken</vt:lpstr>
      <vt:lpstr>Unterschiede zwischen Java- und  C/C++-Compiler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Die Deklarationsreihenfolge ist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Stackframes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Ganzzahlliterale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und Funktionsobjekte</vt:lpstr>
      <vt:lpstr>Intermezzo</vt:lpstr>
      <vt:lpstr>Funktionszeiger und Funktoren: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[Exkurs] 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2443</cp:revision>
  <cp:lastPrinted>2018-04-11T06:17:22Z</cp:lastPrinted>
  <dcterms:created xsi:type="dcterms:W3CDTF">2008-08-19T13:25:11Z</dcterms:created>
  <dcterms:modified xsi:type="dcterms:W3CDTF">2018-07-30T06:11:33Z</dcterms:modified>
</cp:coreProperties>
</file>